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2" r:id="rId2"/>
    <p:sldId id="428" r:id="rId3"/>
    <p:sldId id="427" r:id="rId4"/>
    <p:sldId id="430" r:id="rId5"/>
    <p:sldId id="426" r:id="rId6"/>
    <p:sldId id="429" r:id="rId7"/>
    <p:sldId id="425" r:id="rId8"/>
    <p:sldId id="423" r:id="rId9"/>
    <p:sldId id="431" r:id="rId10"/>
    <p:sldId id="432" r:id="rId11"/>
    <p:sldId id="43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CC9900"/>
    <a:srgbClr val="9933FF"/>
    <a:srgbClr val="CC0099"/>
    <a:srgbClr val="FF99FF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462" autoAdjust="0"/>
  </p:normalViewPr>
  <p:slideViewPr>
    <p:cSldViewPr>
      <p:cViewPr>
        <p:scale>
          <a:sx n="81" d="100"/>
          <a:sy n="81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C2525-B3E7-418D-853D-6F1310B35FA2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B9FCBC03-2655-4A2B-A185-117B3694D174}">
      <dgm:prSet phldrT="[Text]"/>
      <dgm:spPr/>
      <dgm:t>
        <a:bodyPr/>
        <a:lstStyle/>
        <a:p>
          <a:r>
            <a:rPr lang="ro-RO" dirty="0" smtClean="0"/>
            <a:t>prevenire</a:t>
          </a:r>
          <a:endParaRPr lang="en-US" dirty="0"/>
        </a:p>
      </dgm:t>
    </dgm:pt>
    <dgm:pt modelId="{ED8E65FB-A75B-4899-BA97-1EE7B61EC6EF}" type="parTrans" cxnId="{B2636A47-895E-4907-B8F6-5B6B4CEC1544}">
      <dgm:prSet/>
      <dgm:spPr/>
      <dgm:t>
        <a:bodyPr/>
        <a:lstStyle/>
        <a:p>
          <a:endParaRPr lang="en-US"/>
        </a:p>
      </dgm:t>
    </dgm:pt>
    <dgm:pt modelId="{423BD207-600D-4A95-AAA0-47D820E47DF0}" type="sibTrans" cxnId="{B2636A47-895E-4907-B8F6-5B6B4CEC1544}">
      <dgm:prSet/>
      <dgm:spPr/>
      <dgm:t>
        <a:bodyPr/>
        <a:lstStyle/>
        <a:p>
          <a:endParaRPr lang="en-US"/>
        </a:p>
      </dgm:t>
    </dgm:pt>
    <dgm:pt modelId="{388C69A6-8075-4783-8BEB-D9892FA557FF}">
      <dgm:prSet phldrT="[Text]"/>
      <dgm:spPr/>
      <dgm:t>
        <a:bodyPr/>
        <a:lstStyle/>
        <a:p>
          <a:r>
            <a:rPr lang="ro-RO" dirty="0" smtClean="0"/>
            <a:t>Intervenție</a:t>
          </a:r>
          <a:endParaRPr lang="en-US" dirty="0"/>
        </a:p>
      </dgm:t>
    </dgm:pt>
    <dgm:pt modelId="{19BEDB99-DF37-4ACC-B614-0BAC3B597301}" type="parTrans" cxnId="{BE19DEBD-6797-468E-A79C-2B319FE43612}">
      <dgm:prSet/>
      <dgm:spPr/>
      <dgm:t>
        <a:bodyPr/>
        <a:lstStyle/>
        <a:p>
          <a:endParaRPr lang="en-US"/>
        </a:p>
      </dgm:t>
    </dgm:pt>
    <dgm:pt modelId="{FAAFF162-081A-4758-A0F7-81626753261E}" type="sibTrans" cxnId="{BE19DEBD-6797-468E-A79C-2B319FE43612}">
      <dgm:prSet/>
      <dgm:spPr/>
      <dgm:t>
        <a:bodyPr/>
        <a:lstStyle/>
        <a:p>
          <a:endParaRPr lang="en-US"/>
        </a:p>
      </dgm:t>
    </dgm:pt>
    <dgm:pt modelId="{887C3113-EE5F-46CA-9AED-6957AAFAE690}">
      <dgm:prSet phldrT="[Text]"/>
      <dgm:spPr/>
      <dgm:t>
        <a:bodyPr/>
        <a:lstStyle/>
        <a:p>
          <a:r>
            <a:rPr lang="ro-RO" dirty="0" smtClean="0"/>
            <a:t>reintegrare</a:t>
          </a:r>
          <a:endParaRPr lang="en-US" dirty="0"/>
        </a:p>
      </dgm:t>
    </dgm:pt>
    <dgm:pt modelId="{E34FF80C-EB3A-4E20-9E32-102CE7E9F8C8}" type="parTrans" cxnId="{2EC1855A-6B3E-4C9F-BEE3-8C2A379F05A5}">
      <dgm:prSet/>
      <dgm:spPr/>
      <dgm:t>
        <a:bodyPr/>
        <a:lstStyle/>
        <a:p>
          <a:endParaRPr lang="en-US"/>
        </a:p>
      </dgm:t>
    </dgm:pt>
    <dgm:pt modelId="{31BE4320-63C7-456A-93AD-9777AB7FC895}" type="sibTrans" cxnId="{2EC1855A-6B3E-4C9F-BEE3-8C2A379F05A5}">
      <dgm:prSet/>
      <dgm:spPr/>
      <dgm:t>
        <a:bodyPr/>
        <a:lstStyle/>
        <a:p>
          <a:endParaRPr lang="en-US"/>
        </a:p>
      </dgm:t>
    </dgm:pt>
    <dgm:pt modelId="{7FA8FEDB-DFBC-4B08-830B-F6858AD3AB0E}" type="pres">
      <dgm:prSet presAssocID="{11BC2525-B3E7-418D-853D-6F1310B35FA2}" presName="Name0" presStyleCnt="0">
        <dgm:presLayoutVars>
          <dgm:dir/>
          <dgm:resizeHandles val="exact"/>
        </dgm:presLayoutVars>
      </dgm:prSet>
      <dgm:spPr/>
    </dgm:pt>
    <dgm:pt modelId="{5E555BC0-D39C-48EE-8EEF-B05FBE278C33}" type="pres">
      <dgm:prSet presAssocID="{11BC2525-B3E7-418D-853D-6F1310B35FA2}" presName="fgShape" presStyleLbl="fgShp" presStyleIdx="0" presStyleCnt="1" custScaleY="216504" custLinFactNeighborX="-74" custLinFactNeighborY="647"/>
      <dgm:spPr/>
    </dgm:pt>
    <dgm:pt modelId="{DEE1D3FA-B838-41BA-BEB5-DB239764FCC3}" type="pres">
      <dgm:prSet presAssocID="{11BC2525-B3E7-418D-853D-6F1310B35FA2}" presName="linComp" presStyleCnt="0"/>
      <dgm:spPr/>
    </dgm:pt>
    <dgm:pt modelId="{137AEBD7-313C-4232-B28A-EA7F54367AD2}" type="pres">
      <dgm:prSet presAssocID="{B9FCBC03-2655-4A2B-A185-117B3694D174}" presName="compNode" presStyleCnt="0"/>
      <dgm:spPr/>
    </dgm:pt>
    <dgm:pt modelId="{DCFCBBE8-47B6-4CF0-A6CA-1253F0C1C147}" type="pres">
      <dgm:prSet presAssocID="{B9FCBC03-2655-4A2B-A185-117B3694D174}" presName="bkgdShape" presStyleLbl="node1" presStyleIdx="0" presStyleCnt="3"/>
      <dgm:spPr/>
    </dgm:pt>
    <dgm:pt modelId="{CED55E41-04FD-496E-BEDC-B39018387DE4}" type="pres">
      <dgm:prSet presAssocID="{B9FCBC03-2655-4A2B-A185-117B3694D174}" presName="nodeTx" presStyleLbl="node1" presStyleIdx="0" presStyleCnt="3">
        <dgm:presLayoutVars>
          <dgm:bulletEnabled val="1"/>
        </dgm:presLayoutVars>
      </dgm:prSet>
      <dgm:spPr/>
    </dgm:pt>
    <dgm:pt modelId="{E64F8E1E-9291-42DC-B9E0-656BA7317E23}" type="pres">
      <dgm:prSet presAssocID="{B9FCBC03-2655-4A2B-A185-117B3694D174}" presName="invisiNode" presStyleLbl="node1" presStyleIdx="0" presStyleCnt="3"/>
      <dgm:spPr/>
    </dgm:pt>
    <dgm:pt modelId="{C57CA2F8-9ED7-4C43-97A5-8D991DAA059A}" type="pres">
      <dgm:prSet presAssocID="{B9FCBC03-2655-4A2B-A185-117B3694D17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0F3589-A843-49B9-9A67-A7D20017E0F7}" type="pres">
      <dgm:prSet presAssocID="{423BD207-600D-4A95-AAA0-47D820E47DF0}" presName="sibTrans" presStyleLbl="sibTrans2D1" presStyleIdx="0" presStyleCnt="0"/>
      <dgm:spPr/>
    </dgm:pt>
    <dgm:pt modelId="{14CD10CF-3CD9-4087-A524-4BC37286B709}" type="pres">
      <dgm:prSet presAssocID="{388C69A6-8075-4783-8BEB-D9892FA557FF}" presName="compNode" presStyleCnt="0"/>
      <dgm:spPr/>
    </dgm:pt>
    <dgm:pt modelId="{B014D1C5-3B60-4607-A542-CC84AC369B76}" type="pres">
      <dgm:prSet presAssocID="{388C69A6-8075-4783-8BEB-D9892FA557FF}" presName="bkgdShape" presStyleLbl="node1" presStyleIdx="1" presStyleCnt="3"/>
      <dgm:spPr/>
    </dgm:pt>
    <dgm:pt modelId="{911D38C6-8EEE-46AD-B01E-D8E81FD272EC}" type="pres">
      <dgm:prSet presAssocID="{388C69A6-8075-4783-8BEB-D9892FA557FF}" presName="nodeTx" presStyleLbl="node1" presStyleIdx="1" presStyleCnt="3">
        <dgm:presLayoutVars>
          <dgm:bulletEnabled val="1"/>
        </dgm:presLayoutVars>
      </dgm:prSet>
      <dgm:spPr/>
    </dgm:pt>
    <dgm:pt modelId="{91974416-90CF-4B15-93E8-797418EF940D}" type="pres">
      <dgm:prSet presAssocID="{388C69A6-8075-4783-8BEB-D9892FA557FF}" presName="invisiNode" presStyleLbl="node1" presStyleIdx="1" presStyleCnt="3"/>
      <dgm:spPr/>
    </dgm:pt>
    <dgm:pt modelId="{961D24C7-7B5E-4BA3-A868-96B389662413}" type="pres">
      <dgm:prSet presAssocID="{388C69A6-8075-4783-8BEB-D9892FA557FF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DAE59DB-63A9-467B-AF5A-CE22D559AF7C}" type="pres">
      <dgm:prSet presAssocID="{FAAFF162-081A-4758-A0F7-81626753261E}" presName="sibTrans" presStyleLbl="sibTrans2D1" presStyleIdx="0" presStyleCnt="0"/>
      <dgm:spPr/>
    </dgm:pt>
    <dgm:pt modelId="{F49F2310-B9C3-4B2C-BE11-2376A312013A}" type="pres">
      <dgm:prSet presAssocID="{887C3113-EE5F-46CA-9AED-6957AAFAE690}" presName="compNode" presStyleCnt="0"/>
      <dgm:spPr/>
    </dgm:pt>
    <dgm:pt modelId="{8A3EBB3B-DED6-4A0E-BB5B-7641ED505EF8}" type="pres">
      <dgm:prSet presAssocID="{887C3113-EE5F-46CA-9AED-6957AAFAE690}" presName="bkgdShape" presStyleLbl="node1" presStyleIdx="2" presStyleCnt="3"/>
      <dgm:spPr/>
    </dgm:pt>
    <dgm:pt modelId="{D7867682-640C-4DCB-80EE-28ACA3812CB4}" type="pres">
      <dgm:prSet presAssocID="{887C3113-EE5F-46CA-9AED-6957AAFAE690}" presName="nodeTx" presStyleLbl="node1" presStyleIdx="2" presStyleCnt="3">
        <dgm:presLayoutVars>
          <dgm:bulletEnabled val="1"/>
        </dgm:presLayoutVars>
      </dgm:prSet>
      <dgm:spPr/>
    </dgm:pt>
    <dgm:pt modelId="{3A294062-E5A5-4915-BABB-83AF3C777F22}" type="pres">
      <dgm:prSet presAssocID="{887C3113-EE5F-46CA-9AED-6957AAFAE690}" presName="invisiNode" presStyleLbl="node1" presStyleIdx="2" presStyleCnt="3"/>
      <dgm:spPr/>
    </dgm:pt>
    <dgm:pt modelId="{4B7C95C7-6CC1-4135-ABC6-2784FF33933E}" type="pres">
      <dgm:prSet presAssocID="{887C3113-EE5F-46CA-9AED-6957AAFAE690}" presName="imagNode" presStyleLbl="fgImgPlace1" presStyleIdx="2" presStyleCnt="3" custScaleX="1119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E19DEBD-6797-468E-A79C-2B319FE43612}" srcId="{11BC2525-B3E7-418D-853D-6F1310B35FA2}" destId="{388C69A6-8075-4783-8BEB-D9892FA557FF}" srcOrd="1" destOrd="0" parTransId="{19BEDB99-DF37-4ACC-B614-0BAC3B597301}" sibTransId="{FAAFF162-081A-4758-A0F7-81626753261E}"/>
    <dgm:cxn modelId="{E63457D9-AA02-418E-B76B-5DA965BC0E32}" type="presOf" srcId="{388C69A6-8075-4783-8BEB-D9892FA557FF}" destId="{B014D1C5-3B60-4607-A542-CC84AC369B76}" srcOrd="0" destOrd="0" presId="urn:microsoft.com/office/officeart/2005/8/layout/hList7"/>
    <dgm:cxn modelId="{95D5A448-6852-42B5-9E68-804022E2888F}" type="presOf" srcId="{B9FCBC03-2655-4A2B-A185-117B3694D174}" destId="{CED55E41-04FD-496E-BEDC-B39018387DE4}" srcOrd="1" destOrd="0" presId="urn:microsoft.com/office/officeart/2005/8/layout/hList7"/>
    <dgm:cxn modelId="{7CAEA6A6-9A4D-48ED-9983-FCAFFF91DAE7}" type="presOf" srcId="{423BD207-600D-4A95-AAA0-47D820E47DF0}" destId="{0E0F3589-A843-49B9-9A67-A7D20017E0F7}" srcOrd="0" destOrd="0" presId="urn:microsoft.com/office/officeart/2005/8/layout/hList7"/>
    <dgm:cxn modelId="{2EC1855A-6B3E-4C9F-BEE3-8C2A379F05A5}" srcId="{11BC2525-B3E7-418D-853D-6F1310B35FA2}" destId="{887C3113-EE5F-46CA-9AED-6957AAFAE690}" srcOrd="2" destOrd="0" parTransId="{E34FF80C-EB3A-4E20-9E32-102CE7E9F8C8}" sibTransId="{31BE4320-63C7-456A-93AD-9777AB7FC895}"/>
    <dgm:cxn modelId="{D1066FAA-80A9-479A-9A70-AF4D6582CD38}" type="presOf" srcId="{FAAFF162-081A-4758-A0F7-81626753261E}" destId="{FDAE59DB-63A9-467B-AF5A-CE22D559AF7C}" srcOrd="0" destOrd="0" presId="urn:microsoft.com/office/officeart/2005/8/layout/hList7"/>
    <dgm:cxn modelId="{B7E9939E-85A3-4B3C-AFFB-81E39C77C9C5}" type="presOf" srcId="{887C3113-EE5F-46CA-9AED-6957AAFAE690}" destId="{8A3EBB3B-DED6-4A0E-BB5B-7641ED505EF8}" srcOrd="0" destOrd="0" presId="urn:microsoft.com/office/officeart/2005/8/layout/hList7"/>
    <dgm:cxn modelId="{0AE2D02F-AABC-4967-A298-995D5CD3467E}" type="presOf" srcId="{11BC2525-B3E7-418D-853D-6F1310B35FA2}" destId="{7FA8FEDB-DFBC-4B08-830B-F6858AD3AB0E}" srcOrd="0" destOrd="0" presId="urn:microsoft.com/office/officeart/2005/8/layout/hList7"/>
    <dgm:cxn modelId="{133EE6B5-9387-4FA5-AAA3-8910542F280F}" type="presOf" srcId="{388C69A6-8075-4783-8BEB-D9892FA557FF}" destId="{911D38C6-8EEE-46AD-B01E-D8E81FD272EC}" srcOrd="1" destOrd="0" presId="urn:microsoft.com/office/officeart/2005/8/layout/hList7"/>
    <dgm:cxn modelId="{037EE765-8CBE-42FE-8616-87DA0821BEB4}" type="presOf" srcId="{887C3113-EE5F-46CA-9AED-6957AAFAE690}" destId="{D7867682-640C-4DCB-80EE-28ACA3812CB4}" srcOrd="1" destOrd="0" presId="urn:microsoft.com/office/officeart/2005/8/layout/hList7"/>
    <dgm:cxn modelId="{B2636A47-895E-4907-B8F6-5B6B4CEC1544}" srcId="{11BC2525-B3E7-418D-853D-6F1310B35FA2}" destId="{B9FCBC03-2655-4A2B-A185-117B3694D174}" srcOrd="0" destOrd="0" parTransId="{ED8E65FB-A75B-4899-BA97-1EE7B61EC6EF}" sibTransId="{423BD207-600D-4A95-AAA0-47D820E47DF0}"/>
    <dgm:cxn modelId="{8F249833-F19D-4891-A0F7-AB72C80FF864}" type="presOf" srcId="{B9FCBC03-2655-4A2B-A185-117B3694D174}" destId="{DCFCBBE8-47B6-4CF0-A6CA-1253F0C1C147}" srcOrd="0" destOrd="0" presId="urn:microsoft.com/office/officeart/2005/8/layout/hList7"/>
    <dgm:cxn modelId="{2013FED1-A394-4088-9716-4F4DCF91EC7E}" type="presParOf" srcId="{7FA8FEDB-DFBC-4B08-830B-F6858AD3AB0E}" destId="{5E555BC0-D39C-48EE-8EEF-B05FBE278C33}" srcOrd="0" destOrd="0" presId="urn:microsoft.com/office/officeart/2005/8/layout/hList7"/>
    <dgm:cxn modelId="{40517BF5-8198-4121-A254-707FDE31A5BF}" type="presParOf" srcId="{7FA8FEDB-DFBC-4B08-830B-F6858AD3AB0E}" destId="{DEE1D3FA-B838-41BA-BEB5-DB239764FCC3}" srcOrd="1" destOrd="0" presId="urn:microsoft.com/office/officeart/2005/8/layout/hList7"/>
    <dgm:cxn modelId="{1EA6A0C5-5132-44EF-9823-64E14B9F0023}" type="presParOf" srcId="{DEE1D3FA-B838-41BA-BEB5-DB239764FCC3}" destId="{137AEBD7-313C-4232-B28A-EA7F54367AD2}" srcOrd="0" destOrd="0" presId="urn:microsoft.com/office/officeart/2005/8/layout/hList7"/>
    <dgm:cxn modelId="{21BA5C0F-BA97-4B65-8C84-8F5E0668FAC3}" type="presParOf" srcId="{137AEBD7-313C-4232-B28A-EA7F54367AD2}" destId="{DCFCBBE8-47B6-4CF0-A6CA-1253F0C1C147}" srcOrd="0" destOrd="0" presId="urn:microsoft.com/office/officeart/2005/8/layout/hList7"/>
    <dgm:cxn modelId="{1500F39C-C78A-452A-912F-9970727D39CC}" type="presParOf" srcId="{137AEBD7-313C-4232-B28A-EA7F54367AD2}" destId="{CED55E41-04FD-496E-BEDC-B39018387DE4}" srcOrd="1" destOrd="0" presId="urn:microsoft.com/office/officeart/2005/8/layout/hList7"/>
    <dgm:cxn modelId="{EA3B89F8-3817-410F-8F3C-0D870368FCAD}" type="presParOf" srcId="{137AEBD7-313C-4232-B28A-EA7F54367AD2}" destId="{E64F8E1E-9291-42DC-B9E0-656BA7317E23}" srcOrd="2" destOrd="0" presId="urn:microsoft.com/office/officeart/2005/8/layout/hList7"/>
    <dgm:cxn modelId="{6A828211-D30F-4223-9222-8886B8954D11}" type="presParOf" srcId="{137AEBD7-313C-4232-B28A-EA7F54367AD2}" destId="{C57CA2F8-9ED7-4C43-97A5-8D991DAA059A}" srcOrd="3" destOrd="0" presId="urn:microsoft.com/office/officeart/2005/8/layout/hList7"/>
    <dgm:cxn modelId="{49AF2D7C-3EFA-446D-AEB7-94EBC5A16A62}" type="presParOf" srcId="{DEE1D3FA-B838-41BA-BEB5-DB239764FCC3}" destId="{0E0F3589-A843-49B9-9A67-A7D20017E0F7}" srcOrd="1" destOrd="0" presId="urn:microsoft.com/office/officeart/2005/8/layout/hList7"/>
    <dgm:cxn modelId="{91146E55-90B8-4AFE-89AC-1183D18849DB}" type="presParOf" srcId="{DEE1D3FA-B838-41BA-BEB5-DB239764FCC3}" destId="{14CD10CF-3CD9-4087-A524-4BC37286B709}" srcOrd="2" destOrd="0" presId="urn:microsoft.com/office/officeart/2005/8/layout/hList7"/>
    <dgm:cxn modelId="{E283BCE9-A91E-4D39-A2FF-F5183945D2C1}" type="presParOf" srcId="{14CD10CF-3CD9-4087-A524-4BC37286B709}" destId="{B014D1C5-3B60-4607-A542-CC84AC369B76}" srcOrd="0" destOrd="0" presId="urn:microsoft.com/office/officeart/2005/8/layout/hList7"/>
    <dgm:cxn modelId="{76EC4F3B-6940-4328-8C29-5D18DE3B5632}" type="presParOf" srcId="{14CD10CF-3CD9-4087-A524-4BC37286B709}" destId="{911D38C6-8EEE-46AD-B01E-D8E81FD272EC}" srcOrd="1" destOrd="0" presId="urn:microsoft.com/office/officeart/2005/8/layout/hList7"/>
    <dgm:cxn modelId="{ABBF55FA-FC40-45A9-9D0B-04B28517359F}" type="presParOf" srcId="{14CD10CF-3CD9-4087-A524-4BC37286B709}" destId="{91974416-90CF-4B15-93E8-797418EF940D}" srcOrd="2" destOrd="0" presId="urn:microsoft.com/office/officeart/2005/8/layout/hList7"/>
    <dgm:cxn modelId="{5457ACA1-FB3E-4839-B32F-1A193E401F51}" type="presParOf" srcId="{14CD10CF-3CD9-4087-A524-4BC37286B709}" destId="{961D24C7-7B5E-4BA3-A868-96B389662413}" srcOrd="3" destOrd="0" presId="urn:microsoft.com/office/officeart/2005/8/layout/hList7"/>
    <dgm:cxn modelId="{11EE705A-E41A-4F17-947C-9CE6115D6DA3}" type="presParOf" srcId="{DEE1D3FA-B838-41BA-BEB5-DB239764FCC3}" destId="{FDAE59DB-63A9-467B-AF5A-CE22D559AF7C}" srcOrd="3" destOrd="0" presId="urn:microsoft.com/office/officeart/2005/8/layout/hList7"/>
    <dgm:cxn modelId="{FF6670AE-871D-4A9A-9647-E7F02662142D}" type="presParOf" srcId="{DEE1D3FA-B838-41BA-BEB5-DB239764FCC3}" destId="{F49F2310-B9C3-4B2C-BE11-2376A312013A}" srcOrd="4" destOrd="0" presId="urn:microsoft.com/office/officeart/2005/8/layout/hList7"/>
    <dgm:cxn modelId="{FD584A1B-E9FB-4264-8DD5-B0EC5216E584}" type="presParOf" srcId="{F49F2310-B9C3-4B2C-BE11-2376A312013A}" destId="{8A3EBB3B-DED6-4A0E-BB5B-7641ED505EF8}" srcOrd="0" destOrd="0" presId="urn:microsoft.com/office/officeart/2005/8/layout/hList7"/>
    <dgm:cxn modelId="{07394FEA-F984-4354-8D5B-DFA77D8AD79E}" type="presParOf" srcId="{F49F2310-B9C3-4B2C-BE11-2376A312013A}" destId="{D7867682-640C-4DCB-80EE-28ACA3812CB4}" srcOrd="1" destOrd="0" presId="urn:microsoft.com/office/officeart/2005/8/layout/hList7"/>
    <dgm:cxn modelId="{A2478A38-1D57-473B-A969-0A7944BD72DB}" type="presParOf" srcId="{F49F2310-B9C3-4B2C-BE11-2376A312013A}" destId="{3A294062-E5A5-4915-BABB-83AF3C777F22}" srcOrd="2" destOrd="0" presId="urn:microsoft.com/office/officeart/2005/8/layout/hList7"/>
    <dgm:cxn modelId="{CC40A176-CA80-46B7-8EA8-7B37E18D6983}" type="presParOf" srcId="{F49F2310-B9C3-4B2C-BE11-2376A312013A}" destId="{4B7C95C7-6CC1-4135-ABC6-2784FF33933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CBBE8-47B6-4CF0-A6CA-1253F0C1C147}">
      <dsp:nvSpPr>
        <dsp:cNvPr id="0" name=""/>
        <dsp:cNvSpPr/>
      </dsp:nvSpPr>
      <dsp:spPr>
        <a:xfrm>
          <a:off x="1279" y="-75952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kern="1200" dirty="0" smtClean="0"/>
            <a:t>prevenire</a:t>
          </a:r>
          <a:endParaRPr lang="en-US" sz="2700" kern="1200" dirty="0"/>
        </a:p>
      </dsp:txBody>
      <dsp:txXfrm>
        <a:off x="1279" y="1549647"/>
        <a:ext cx="1991320" cy="1625600"/>
      </dsp:txXfrm>
    </dsp:sp>
    <dsp:sp modelId="{C57CA2F8-9ED7-4C43-97A5-8D991DAA059A}">
      <dsp:nvSpPr>
        <dsp:cNvPr id="0" name=""/>
        <dsp:cNvSpPr/>
      </dsp:nvSpPr>
      <dsp:spPr>
        <a:xfrm>
          <a:off x="320284" y="167887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4D1C5-3B60-4607-A542-CC84AC369B76}">
      <dsp:nvSpPr>
        <dsp:cNvPr id="0" name=""/>
        <dsp:cNvSpPr/>
      </dsp:nvSpPr>
      <dsp:spPr>
        <a:xfrm>
          <a:off x="2052339" y="-75952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kern="1200" dirty="0" smtClean="0"/>
            <a:t>Intervenție</a:t>
          </a:r>
          <a:endParaRPr lang="en-US" sz="2700" kern="1200" dirty="0"/>
        </a:p>
      </dsp:txBody>
      <dsp:txXfrm>
        <a:off x="2052339" y="1549647"/>
        <a:ext cx="1991320" cy="1625600"/>
      </dsp:txXfrm>
    </dsp:sp>
    <dsp:sp modelId="{961D24C7-7B5E-4BA3-A868-96B389662413}">
      <dsp:nvSpPr>
        <dsp:cNvPr id="0" name=""/>
        <dsp:cNvSpPr/>
      </dsp:nvSpPr>
      <dsp:spPr>
        <a:xfrm>
          <a:off x="2371344" y="167887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EBB3B-DED6-4A0E-BB5B-7641ED505EF8}">
      <dsp:nvSpPr>
        <dsp:cNvPr id="0" name=""/>
        <dsp:cNvSpPr/>
      </dsp:nvSpPr>
      <dsp:spPr>
        <a:xfrm>
          <a:off x="4103399" y="-75952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kern="1200" dirty="0" smtClean="0"/>
            <a:t>reintegrare</a:t>
          </a:r>
          <a:endParaRPr lang="en-US" sz="2700" kern="1200" dirty="0"/>
        </a:p>
      </dsp:txBody>
      <dsp:txXfrm>
        <a:off x="4103399" y="1549647"/>
        <a:ext cx="1991320" cy="1625600"/>
      </dsp:txXfrm>
    </dsp:sp>
    <dsp:sp modelId="{4B7C95C7-6CC1-4135-ABC6-2784FF33933E}">
      <dsp:nvSpPr>
        <dsp:cNvPr id="0" name=""/>
        <dsp:cNvSpPr/>
      </dsp:nvSpPr>
      <dsp:spPr>
        <a:xfrm>
          <a:off x="4341807" y="167887"/>
          <a:ext cx="1514504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55BC0-D39C-48EE-8EEF-B05FBE278C33}">
      <dsp:nvSpPr>
        <dsp:cNvPr id="0" name=""/>
        <dsp:cNvSpPr/>
      </dsp:nvSpPr>
      <dsp:spPr>
        <a:xfrm>
          <a:off x="239689" y="2820143"/>
          <a:ext cx="5608320" cy="13198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B3A2A1-953E-4CE8-947A-EFE313AF12F4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3C75BE-2A06-407F-8E56-61CD5ED45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89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56AF-A20C-484E-9183-9EF417261CF1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40C2-1442-48F8-AE51-879AB0852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E7FF-3816-467D-B474-0124FFDECB1F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2A35-48FC-4F32-8DB5-5D688502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6524-1EBC-45A0-88AD-FCBC43BF71ED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422A-4C46-43A2-A0BD-07C6E67E9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09DA-101E-44D7-AA12-156A3FBCC4B0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DBA8-3667-465F-8A78-219B620E5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ED1D-0508-4B39-B811-43FB22187D0F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C545-D65C-427C-B40A-97BC288A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0B3B-7031-4DA1-A56E-7F42A8ACEB28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D9333-EEFF-4758-B5B0-62A973B13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9AAF-397C-4B72-88C8-285303F29EB8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863C-8142-4DE3-8759-A263A71E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4A22-4AEF-45B5-86B5-16BE1484AE54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D835-48A3-4AFB-AFA7-C489C810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9CE1-3A17-4ED1-B60A-EA83F584B33E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FBBB-23F2-4EF7-A989-5003D4A63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A9F2-47C9-42F3-8ABF-66BE0D52988B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3968-41BD-4722-9EC0-AAEB65A11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269C-5628-4DA9-ABAD-8FECC0E63D13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6651-847B-4D71-81C4-3F8F58526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366E5C-BD82-42B3-A538-C2F9E038D925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9A297A-C742-4A1E-8994-07E3D2BAA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359734"/>
          </a:xfrm>
        </p:spPr>
        <p:txBody>
          <a:bodyPr>
            <a:noAutofit/>
          </a:bodyPr>
          <a:lstStyle/>
          <a:p>
            <a:pPr algn="r"/>
            <a: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Neșcolarizare...</a:t>
            </a:r>
            <a:b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Absenteism...</a:t>
            </a:r>
            <a:b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Abandon...</a:t>
            </a:r>
            <a:b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2292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Lecții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434275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9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118652" cy="23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69501"/>
            <a:ext cx="2719704" cy="283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829"/>
            <a:ext cx="4641032" cy="319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5157192"/>
            <a:ext cx="309634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Nu ne dorim un astfel de viitor!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8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727576" cy="380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45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Economie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/>
          <a:lstStyle/>
          <a:p>
            <a:r>
              <a:rPr lang="ro-RO" sz="2800" dirty="0" smtClean="0"/>
              <a:t>Fără specialitate, de regulă după 40 de ani, devii șomer...</a:t>
            </a:r>
          </a:p>
          <a:p>
            <a:r>
              <a:rPr lang="ro-RO" sz="2800" dirty="0" smtClean="0"/>
              <a:t>Contribuții privind asigurărarea socială  în scădere...</a:t>
            </a:r>
          </a:p>
          <a:p>
            <a:r>
              <a:rPr lang="ro-RO" sz="2800" dirty="0" smtClean="0"/>
              <a:t>Cheltuielile statului pentru întreținerea respectivelor persoane la bătrînețe sînt enorme...</a:t>
            </a:r>
          </a:p>
          <a:p>
            <a:r>
              <a:rPr lang="ro-RO" sz="2800" dirty="0" smtClean="0"/>
              <a:t>Persoanele fără specialitate și fără abilități de identificare/creare a locului de muncă sînt o povară mare pentru stat.... </a:t>
            </a:r>
          </a:p>
          <a:p>
            <a:r>
              <a:rPr lang="ro-RO" sz="2800" dirty="0" smtClean="0"/>
              <a:t>Abandonul școlar e validat  ca problemă socială gravă a țărilor subdezvoltate și în curs de dezvoltare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706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Istorie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 smtClean="0"/>
          </a:p>
          <a:p>
            <a:r>
              <a:rPr lang="ro-RO" dirty="0" smtClean="0"/>
              <a:t>28 iunie 2011 Consiliul Europei elaborează recomandări pentru elaborarea politicilor de reducere a abandonului școlar</a:t>
            </a:r>
          </a:p>
          <a:p>
            <a:r>
              <a:rPr lang="ro-RO" dirty="0" smtClean="0"/>
              <a:t>ME începe elaborarea politicilor de reducere/combatere a abandonului școlar (Program Național și Plan de acțiuni)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1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Management   strategic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 smtClean="0"/>
          </a:p>
          <a:p>
            <a:pPr algn="ctr"/>
            <a:r>
              <a:rPr lang="ro-RO" dirty="0" smtClean="0"/>
              <a:t>PREVENIRE</a:t>
            </a:r>
          </a:p>
          <a:p>
            <a:pPr algn="ctr"/>
            <a:r>
              <a:rPr lang="ro-RO" dirty="0" smtClean="0"/>
              <a:t>INTERVENȚIE</a:t>
            </a:r>
          </a:p>
          <a:p>
            <a:pPr algn="ctr"/>
            <a:r>
              <a:rPr lang="ro-RO" dirty="0" smtClean="0"/>
              <a:t>REINTEGRARE</a:t>
            </a:r>
          </a:p>
          <a:p>
            <a:pPr algn="ctr"/>
            <a:endParaRPr lang="ro-RO" dirty="0"/>
          </a:p>
          <a:p>
            <a:pPr algn="ctr"/>
            <a:endParaRPr lang="ro-RO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96057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46531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Colectare,  analiză, interpretare a datelor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2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Matematica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dirty="0" smtClean="0"/>
              <a:t>BNS – 300081</a:t>
            </a:r>
          </a:p>
          <a:p>
            <a:pPr marL="0" indent="0" algn="ctr">
              <a:buNone/>
            </a:pPr>
            <a:r>
              <a:rPr lang="ro-RO" dirty="0" smtClean="0"/>
              <a:t>ME – 296839</a:t>
            </a:r>
          </a:p>
          <a:p>
            <a:pPr marL="0" indent="0" algn="ctr">
              <a:buNone/>
            </a:pPr>
            <a:r>
              <a:rPr lang="ro-RO" dirty="0" smtClean="0">
                <a:solidFill>
                  <a:srgbClr val="FF0000"/>
                </a:solidFill>
              </a:rPr>
              <a:t>= 3242</a:t>
            </a:r>
          </a:p>
          <a:p>
            <a:pPr marL="0" indent="0" algn="ctr">
              <a:buNone/>
            </a:pPr>
            <a:endParaRPr lang="ro-RO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o-RO" dirty="0" smtClean="0">
                <a:solidFill>
                  <a:srgbClr val="FF0000"/>
                </a:solidFill>
              </a:rPr>
              <a:t>ME (date administrative): </a:t>
            </a:r>
          </a:p>
          <a:p>
            <a:pPr marL="0" indent="0" algn="ctr">
              <a:buNone/>
            </a:pPr>
            <a:r>
              <a:rPr lang="ro-RO" dirty="0" smtClean="0">
                <a:solidFill>
                  <a:srgbClr val="FF0000"/>
                </a:solidFill>
              </a:rPr>
              <a:t>209 (elevi au abandonat școala)</a:t>
            </a:r>
          </a:p>
          <a:p>
            <a:pPr marL="0" indent="0" algn="ctr">
              <a:buNone/>
            </a:pPr>
            <a:r>
              <a:rPr lang="ro-RO" dirty="0" smtClean="0">
                <a:solidFill>
                  <a:srgbClr val="FF0000"/>
                </a:solidFill>
              </a:rPr>
              <a:t>79(neșcolarizați)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9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o-RO" dirty="0" smtClean="0"/>
              <a:t>Management operational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o-RO" dirty="0" smtClean="0"/>
              <a:t>Există structuri </a:t>
            </a:r>
          </a:p>
          <a:p>
            <a:pPr marL="0" indent="0" algn="ctr">
              <a:buNone/>
            </a:pPr>
            <a:r>
              <a:rPr lang="ro-RO" dirty="0" smtClean="0"/>
              <a:t>Există proceduri </a:t>
            </a:r>
          </a:p>
          <a:p>
            <a:pPr marL="0" indent="0" algn="ctr">
              <a:buNone/>
            </a:pPr>
            <a:endParaRPr lang="ro-RO" dirty="0" smtClean="0"/>
          </a:p>
          <a:p>
            <a:pPr marL="0" indent="0" algn="ctr">
              <a:buNone/>
            </a:pPr>
            <a:r>
              <a:rPr lang="ro-RO" dirty="0" smtClean="0"/>
              <a:t>ACȚIUNI</a:t>
            </a:r>
          </a:p>
          <a:p>
            <a:r>
              <a:rPr lang="ro-RO" dirty="0" smtClean="0"/>
              <a:t>Plan de acțiuni</a:t>
            </a:r>
          </a:p>
          <a:p>
            <a:r>
              <a:rPr lang="ro-RO" dirty="0" smtClean="0"/>
              <a:t>Instrucțiuni (cadru didactic, diriginte, director..)</a:t>
            </a:r>
          </a:p>
          <a:p>
            <a:r>
              <a:rPr lang="ro-RO" dirty="0" smtClean="0"/>
              <a:t>Protocoale/ordine intersectoriale pentru stabilirea procedurilor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290646" y="2132856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LITERATURĂ</a:t>
            </a:r>
            <a:br>
              <a:rPr lang="ro-RO" dirty="0" smtClean="0"/>
            </a:br>
            <a:r>
              <a:rPr lang="en-US" dirty="0" err="1" smtClean="0"/>
              <a:t>Singur</a:t>
            </a:r>
            <a:r>
              <a:rPr lang="ro-RO" dirty="0" smtClean="0"/>
              <a:t>i</a:t>
            </a:r>
            <a:r>
              <a:rPr lang="en-US" dirty="0" smtClean="0"/>
              <a:t> </a:t>
            </a:r>
            <a:r>
              <a:rPr lang="ro-RO" dirty="0" smtClean="0"/>
              <a:t>în fața....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279354" cy="427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2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</a:t>
            </a:r>
            <a:r>
              <a:rPr lang="ro-RO" dirty="0" smtClean="0"/>
              <a:t>HIMIE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624736" cy="474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5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o-RO" sz="3600" b="1" dirty="0" smtClean="0"/>
              <a:t>LECȚIA ASUMĂRII RESPONSABILITĂȚII PENTRU VIITORUL ȚĂRII</a:t>
            </a:r>
            <a:br>
              <a:rPr lang="ro-RO" sz="3600" b="1" dirty="0" smtClean="0"/>
            </a:br>
            <a:r>
              <a:rPr lang="ro-RO" sz="3600" b="1" dirty="0" smtClean="0">
                <a:solidFill>
                  <a:srgbClr val="FF0000"/>
                </a:solidFill>
              </a:rPr>
              <a:t>(CURS OBLIGATORIU, NU OPȚIONAL)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Constatarea</a:t>
            </a:r>
            <a:r>
              <a:rPr lang="ro-RO" dirty="0" smtClean="0"/>
              <a:t>: colectarea datelor</a:t>
            </a:r>
          </a:p>
          <a:p>
            <a:pPr marL="0" indent="0">
              <a:buNone/>
            </a:pPr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Neșcolarizarea</a:t>
            </a:r>
            <a:r>
              <a:rPr lang="ro-RO" dirty="0" smtClean="0"/>
              <a:t>:recensămînt, migrație, copii fără certificate de naștere,responsabilizarea părinților (sancțiuni?)...</a:t>
            </a:r>
          </a:p>
          <a:p>
            <a:pPr marL="0" indent="0">
              <a:buNone/>
            </a:pPr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Prevenire: </a:t>
            </a:r>
            <a:r>
              <a:rPr lang="ro-RO" dirty="0" smtClean="0"/>
              <a:t>școală prietenoasă copilului, </a:t>
            </a:r>
            <a:r>
              <a:rPr lang="ro-RO" dirty="0" smtClean="0">
                <a:solidFill>
                  <a:srgbClr val="00B050"/>
                </a:solidFill>
              </a:rPr>
              <a:t>asistență socială, asistență...</a:t>
            </a:r>
          </a:p>
          <a:p>
            <a:pPr marL="0" indent="0">
              <a:buNone/>
            </a:pPr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Intervenție:.................................</a:t>
            </a:r>
          </a:p>
          <a:p>
            <a:pPr marL="0" indent="0">
              <a:buNone/>
            </a:pPr>
            <a:r>
              <a:rPr lang="ro-R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Reintegrare: </a:t>
            </a:r>
            <a:r>
              <a:rPr lang="ro-RO" dirty="0" smtClean="0"/>
              <a:t>a doua șansă </a:t>
            </a: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61811"/>
      </p:ext>
    </p:extLst>
  </p:cSld>
  <p:clrMapOvr>
    <a:masterClrMapping/>
  </p:clrMapOvr>
</p:sld>
</file>

<file path=ppt/theme/theme1.xml><?xml version="1.0" encoding="utf-8"?>
<a:theme xmlns:a="http://schemas.openxmlformats.org/drawingml/2006/main" name="Ashgabat Session 3 HU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Ashgabat Session 3 HUNT </Template>
  <TotalTime>891</TotalTime>
  <Words>216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Ashgabat Session 3 HUNT </vt:lpstr>
      <vt:lpstr>Neșcolarizare... Absenteism... Abandon...   </vt:lpstr>
      <vt:lpstr>Economie</vt:lpstr>
      <vt:lpstr>Istorie</vt:lpstr>
      <vt:lpstr>Management   strategic</vt:lpstr>
      <vt:lpstr>Matematica</vt:lpstr>
      <vt:lpstr>Management operational</vt:lpstr>
      <vt:lpstr>LITERATURĂ Singuri în fața....</vt:lpstr>
      <vt:lpstr>CHIMIE</vt:lpstr>
      <vt:lpstr>LECȚIA ASUMĂRII RESPONSABILITĂȚII PENTRU VIITORUL ȚĂRII (CURS OBLIGATORIU, NU OPȚIONAL)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Computer</cp:lastModifiedBy>
  <cp:revision>272</cp:revision>
  <dcterms:created xsi:type="dcterms:W3CDTF">2014-11-07T14:29:20Z</dcterms:created>
  <dcterms:modified xsi:type="dcterms:W3CDTF">2015-06-10T08:58:57Z</dcterms:modified>
</cp:coreProperties>
</file>